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12192000" cy="6858000"/>
  <p:notesSz cx="6815138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60335" y="0"/>
            <a:ext cx="2953226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35092-2BE1-461C-9363-81A50956A76B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53226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60335" y="9445170"/>
            <a:ext cx="2953226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28958-4CD8-4511-B585-326E7E6C4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1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948-01BD-43A0-911D-775F0279B5DB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867-475F-4E73-8C0C-9C85B1177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948-01BD-43A0-911D-775F0279B5DB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867-475F-4E73-8C0C-9C85B1177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8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948-01BD-43A0-911D-775F0279B5DB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867-475F-4E73-8C0C-9C85B1177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3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948-01BD-43A0-911D-775F0279B5DB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867-475F-4E73-8C0C-9C85B1177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948-01BD-43A0-911D-775F0279B5DB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867-475F-4E73-8C0C-9C85B1177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20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948-01BD-43A0-911D-775F0279B5DB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867-475F-4E73-8C0C-9C85B1177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8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948-01BD-43A0-911D-775F0279B5DB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867-475F-4E73-8C0C-9C85B1177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26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948-01BD-43A0-911D-775F0279B5DB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867-475F-4E73-8C0C-9C85B1177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5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948-01BD-43A0-911D-775F0279B5DB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867-475F-4E73-8C0C-9C85B1177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3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948-01BD-43A0-911D-775F0279B5DB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867-475F-4E73-8C0C-9C85B1177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7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F948-01BD-43A0-911D-775F0279B5DB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10867-475F-4E73-8C0C-9C85B1177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12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9F948-01BD-43A0-911D-775F0279B5DB}" type="datetimeFigureOut">
              <a:rPr lang="en-US" smtClean="0"/>
              <a:t>11/28/2019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10867-475F-4E73-8C0C-9C85B1177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2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แนวปฏิบัติการบันทึกการซ่อมแซม</a:t>
            </a:r>
            <a:br>
              <a:rPr lang="th-TH" dirty="0" smtClean="0"/>
            </a:br>
            <a:r>
              <a:rPr lang="th-TH" dirty="0" smtClean="0"/>
              <a:t>สินทรัพย์ถาวรในระบบ</a:t>
            </a:r>
            <a:r>
              <a:rPr lang="en-US" smtClean="0"/>
              <a:t> AX</a:t>
            </a:r>
            <a:endParaRPr lang="en-US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564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838199" y="5412615"/>
            <a:ext cx="10515600" cy="1460500"/>
          </a:xfrm>
        </p:spPr>
        <p:txBody>
          <a:bodyPr>
            <a:normAutofit/>
          </a:bodyPr>
          <a:lstStyle/>
          <a:p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เข้าโปรแกรม </a:t>
            </a:r>
            <a:r>
              <a:rPr lang="en-US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Microsoft Dynamic AX </a:t>
            </a:r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เลือกการบริหารสินทรัพย์ถาวร</a:t>
            </a:r>
          </a:p>
          <a:p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เข้าไปที่รายละเอียดสินทรัพย์ถาวร</a:t>
            </a:r>
          </a:p>
        </p:txBody>
      </p:sp>
      <p:pic>
        <p:nvPicPr>
          <p:cNvPr id="6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664" y="365125"/>
            <a:ext cx="6370671" cy="4351338"/>
          </a:xfrm>
        </p:spPr>
      </p:pic>
      <p:pic>
        <p:nvPicPr>
          <p:cNvPr id="8" name="รูปภาพ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792" y="136635"/>
            <a:ext cx="7724414" cy="5275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674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ตัวแทนเนื้อหา 4"/>
          <p:cNvSpPr txBox="1">
            <a:spLocks/>
          </p:cNvSpPr>
          <p:nvPr/>
        </p:nvSpPr>
        <p:spPr>
          <a:xfrm>
            <a:off x="838200" y="4716463"/>
            <a:ext cx="10515600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ไปที่สินทรัพย์ถาวรที่ต้องการบันทึก</a:t>
            </a:r>
          </a:p>
          <a:p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เลือกการซ่อมบำรุงสินทรัพย์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16" name="รูปภาพ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152" y="409637"/>
            <a:ext cx="8211696" cy="38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705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แทนเนื้อหา 4"/>
          <p:cNvSpPr txBox="1">
            <a:spLocks noGrp="1"/>
          </p:cNvSpPr>
          <p:nvPr>
            <p:ph idx="1"/>
          </p:nvPr>
        </p:nvSpPr>
        <p:spPr>
          <a:xfrm>
            <a:off x="838200" y="4716463"/>
            <a:ext cx="10515600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กด     เพื่อเพิ่มรายการ</a:t>
            </a:r>
          </a:p>
          <a:p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ใส่เลขที่เอกสารงานซ่อม</a:t>
            </a:r>
          </a:p>
          <a:p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หากไม่มีเลขที่เอกสารเนื่องจากวงเงินต่ำกว่า 5</a:t>
            </a:r>
            <a:r>
              <a:rPr lang="en-US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,000</a:t>
            </a:r>
            <a:r>
              <a:rPr 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ให้ใส่รายละเอียดในช่องคำอธิบาย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8" name="รูปภาพ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547" y="314217"/>
            <a:ext cx="8106906" cy="3896269"/>
          </a:xfrm>
          <a:prstGeom prst="rect">
            <a:avLst/>
          </a:prstGeom>
        </p:spPr>
      </p:pic>
      <p:pic>
        <p:nvPicPr>
          <p:cNvPr id="9" name="รูปภาพ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993" y="4816679"/>
            <a:ext cx="200053" cy="20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59925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59</Words>
  <Application>Microsoft Office PowerPoint</Application>
  <PresentationFormat>แบบจอกว้าง</PresentationFormat>
  <Paragraphs>8</Paragraphs>
  <Slides>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11" baseType="lpstr">
      <vt:lpstr>Angsana New</vt:lpstr>
      <vt:lpstr>Arial</vt:lpstr>
      <vt:lpstr>Calibri</vt:lpstr>
      <vt:lpstr>Calibri Light</vt:lpstr>
      <vt:lpstr>Cordia New</vt:lpstr>
      <vt:lpstr>TH Sarabun New</vt:lpstr>
      <vt:lpstr>ธีมของ Office</vt:lpstr>
      <vt:lpstr>แนวปฏิบัติการบันทึกการซ่อมแซม สินทรัพย์ถาวรในระบบ AX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แนวปฏิบัติการ</dc:title>
  <dc:creator>รพล มากบุญประสิทธิ์</dc:creator>
  <cp:lastModifiedBy>รพล มากบุญประสิทธิ์</cp:lastModifiedBy>
  <cp:revision>7</cp:revision>
  <cp:lastPrinted>2019-11-28T08:41:20Z</cp:lastPrinted>
  <dcterms:created xsi:type="dcterms:W3CDTF">2019-11-28T08:06:27Z</dcterms:created>
  <dcterms:modified xsi:type="dcterms:W3CDTF">2019-11-28T08:51:27Z</dcterms:modified>
</cp:coreProperties>
</file>