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15138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35092-2BE1-461C-9363-81A50956A76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53226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60335" y="9445170"/>
            <a:ext cx="2953226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28958-4CD8-4511-B585-326E7E6C4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1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8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3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2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8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2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5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3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7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1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แนวปฏิบัติการดำเนินการโอนในระบบ </a:t>
            </a:r>
            <a:r>
              <a:rPr lang="en-US" dirty="0" smtClean="0"/>
              <a:t>AX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6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38199" y="5412615"/>
            <a:ext cx="10515600" cy="1460500"/>
          </a:xfrm>
        </p:spPr>
        <p:txBody>
          <a:bodyPr>
            <a:normAutofit/>
          </a:bodyPr>
          <a:lstStyle/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เข้าโปรแกรม 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Microsoft Dynamic AX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เลือกการบริหารสินทรัพย์ถาวร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เข้าไปที่รายละเอียดสินทรัพย์ถาวร</a:t>
            </a:r>
          </a:p>
        </p:txBody>
      </p:sp>
      <p:pic>
        <p:nvPicPr>
          <p:cNvPr id="6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64" y="365125"/>
            <a:ext cx="6370671" cy="4351338"/>
          </a:xfr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792" y="136635"/>
            <a:ext cx="7724414" cy="527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7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เนื้อหา 4"/>
          <p:cNvSpPr txBox="1">
            <a:spLocks/>
          </p:cNvSpPr>
          <p:nvPr/>
        </p:nvSpPr>
        <p:spPr>
          <a:xfrm>
            <a:off x="838200" y="4716463"/>
            <a:ext cx="105156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เปลี่ยนสถานะสินทรัพย์ถาวรที่ต้องการจะโอนในเรียงลำดับ</a:t>
            </a:r>
            <a:r>
              <a:rPr lang="th-TH" sz="2400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ฟิ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ลด์ 3 เป็น รอโอน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4" name="ตัวแทนเนื้อหา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46" y="314309"/>
            <a:ext cx="10703254" cy="406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05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407" y="139215"/>
            <a:ext cx="5271185" cy="4351338"/>
          </a:xfrm>
          <a:prstGeom prst="rect">
            <a:avLst/>
          </a:prstGeom>
        </p:spPr>
      </p:pic>
      <p:sp>
        <p:nvSpPr>
          <p:cNvPr id="7" name="ตัวแทนเนื้อหา 4"/>
          <p:cNvSpPr txBox="1">
            <a:spLocks noGrp="1"/>
          </p:cNvSpPr>
          <p:nvPr>
            <p:ph idx="1"/>
          </p:nvPr>
        </p:nvSpPr>
        <p:spPr>
          <a:xfrm>
            <a:off x="838200" y="4716463"/>
            <a:ext cx="105156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ไปที่สมุดรายวัน สินทรัพย์ถาวร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159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ตัวแทนเนื้อหา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743"/>
            <a:ext cx="10515600" cy="3910955"/>
          </a:xfrm>
        </p:spPr>
      </p:pic>
      <p:sp>
        <p:nvSpPr>
          <p:cNvPr id="7" name="ตัวแทนเนื้อหา 4"/>
          <p:cNvSpPr txBox="1">
            <a:spLocks/>
          </p:cNvSpPr>
          <p:nvPr/>
        </p:nvSpPr>
        <p:spPr>
          <a:xfrm>
            <a:off x="838200" y="4716463"/>
            <a:ext cx="105156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สร้างสมุดรายวันเพื่อดำเนินการโอนสินทรัพย์ถาวร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เลือกบันทึกรายละเอียด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8083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72" y="240288"/>
            <a:ext cx="9897856" cy="4296375"/>
          </a:xfrm>
          <a:prstGeom prst="rect">
            <a:avLst/>
          </a:prstGeom>
        </p:spPr>
      </p:pic>
      <p:sp>
        <p:nvSpPr>
          <p:cNvPr id="5" name="ตัวแทนเนื้อหา 4"/>
          <p:cNvSpPr txBox="1">
            <a:spLocks/>
          </p:cNvSpPr>
          <p:nvPr/>
        </p:nvSpPr>
        <p:spPr>
          <a:xfrm>
            <a:off x="838200" y="4716463"/>
            <a:ext cx="105156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ลบรายการว่างทิ้ง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เลือกข้อเสนอ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&gt;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ข้อเสนอการโอนออก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180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20" y="321033"/>
            <a:ext cx="8306959" cy="2705478"/>
          </a:xfrm>
          <a:prstGeom prst="rect">
            <a:avLst/>
          </a:prstGeom>
        </p:spPr>
      </p:pic>
      <p:sp>
        <p:nvSpPr>
          <p:cNvPr id="5" name="ตัวแทนเนื้อหา 4"/>
          <p:cNvSpPr txBox="1">
            <a:spLocks/>
          </p:cNvSpPr>
          <p:nvPr/>
        </p:nvSpPr>
        <p:spPr>
          <a:xfrm>
            <a:off x="838200" y="4716463"/>
            <a:ext cx="105156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กำหนดช่วงของเรียงลำดับ</a:t>
            </a:r>
            <a:r>
              <a:rPr lang="th-TH" sz="2400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ฟิ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ลด์ 3 ให้เป็น รอโอน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กำหนดแหล่งเงินและศูนย์ต้นทุนให้ถูกต้อง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กดตกลง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4531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20" y="373898"/>
            <a:ext cx="8125959" cy="2915057"/>
          </a:xfrm>
          <a:prstGeom prst="rect">
            <a:avLst/>
          </a:prstGeom>
        </p:spPr>
      </p:pic>
      <p:sp>
        <p:nvSpPr>
          <p:cNvPr id="5" name="ตัวแทนเนื้อหา 4"/>
          <p:cNvSpPr txBox="1">
            <a:spLocks/>
          </p:cNvSpPr>
          <p:nvPr/>
        </p:nvSpPr>
        <p:spPr>
          <a:xfrm>
            <a:off x="838200" y="4716463"/>
            <a:ext cx="105156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วันที่ที่แสดงในรายการ จะเป็นวันที่เริ่มใช้งานสินทรัพย์ถาวร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ให้แก้วันที่ให้เป็นวันที่โอนออก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336938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108</Words>
  <Application>Microsoft Office PowerPoint</Application>
  <PresentationFormat>แบบจอกว้าง</PresentationFormat>
  <Paragraphs>14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5" baseType="lpstr">
      <vt:lpstr>Angsana New</vt:lpstr>
      <vt:lpstr>Arial</vt:lpstr>
      <vt:lpstr>Calibri</vt:lpstr>
      <vt:lpstr>Calibri Light</vt:lpstr>
      <vt:lpstr>Cordia New</vt:lpstr>
      <vt:lpstr>TH Sarabun New</vt:lpstr>
      <vt:lpstr>ธีมของ Office</vt:lpstr>
      <vt:lpstr>แนวปฏิบัติการดำเนินการโอนในระบบ AX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แนวปฏิบัติการ</dc:title>
  <dc:creator>รพล มากบุญประสิทธิ์</dc:creator>
  <cp:lastModifiedBy>รพล มากบุญประสิทธิ์</cp:lastModifiedBy>
  <cp:revision>5</cp:revision>
  <cp:lastPrinted>2019-11-28T08:41:20Z</cp:lastPrinted>
  <dcterms:created xsi:type="dcterms:W3CDTF">2019-11-28T08:06:27Z</dcterms:created>
  <dcterms:modified xsi:type="dcterms:W3CDTF">2019-11-28T08:43:28Z</dcterms:modified>
</cp:coreProperties>
</file>